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 varScale="1">
        <p:scale>
          <a:sx n="73" d="100"/>
          <a:sy n="7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F458A4-3C68-478B-9C4D-3385C6F87DD1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3A9BB6-A1BE-4C1D-99F9-CDC7F3234B3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55395" y="4476731"/>
            <a:ext cx="60365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MERCDES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36902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82296" indent="0">
              <a:buNone/>
            </a:pPr>
            <a:r>
              <a:rPr lang="sr-Latn-RS" dirty="0" smtClean="0"/>
              <a:t>Danas su </a:t>
            </a:r>
            <a:r>
              <a:rPr lang="sr-Latn-RS" u="sng" dirty="0" smtClean="0"/>
              <a:t>Mercedes automobili </a:t>
            </a:r>
            <a:r>
              <a:rPr lang="sr-Latn-RS" dirty="0" smtClean="0"/>
              <a:t>sa najboljom opremljenošću i karakteristikama. </a:t>
            </a:r>
            <a:r>
              <a:rPr lang="sr-Latn-RS" u="sng" dirty="0" smtClean="0"/>
              <a:t>Mercedes- Benz </a:t>
            </a:r>
            <a:r>
              <a:rPr lang="sr-Latn-RS" dirty="0" smtClean="0"/>
              <a:t>je uveo mnoge tehnološke i sigurnosne inovacije koje su tek kasnije postale uobičajene na drugim vozilima.</a:t>
            </a:r>
          </a:p>
          <a:p>
            <a:pPr marL="82296" indent="0">
              <a:buNone/>
            </a:pPr>
            <a:r>
              <a:rPr lang="sr-Latn-RS" i="1" dirty="0" smtClean="0"/>
              <a:t>Mercedes je najstarija marka automobila na svetu i ima dugu i bogatu istoriju.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17" y="41910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81288" cy="6553200"/>
          </a:xfrm>
        </p:spPr>
        <p:txBody>
          <a:bodyPr/>
          <a:lstStyle/>
          <a:p>
            <a:pPr marL="82296" indent="0" algn="ctr">
              <a:buNone/>
            </a:pPr>
            <a:endParaRPr lang="sr-Latn-RS" dirty="0" smtClean="0"/>
          </a:p>
          <a:p>
            <a:pPr marL="82296" indent="0" algn="ctr">
              <a:buNone/>
            </a:pPr>
            <a:endParaRPr lang="sr-Latn-RS" dirty="0"/>
          </a:p>
          <a:p>
            <a:pPr marL="82296" indent="0" algn="ctr">
              <a:buNone/>
            </a:pPr>
            <a:endParaRPr lang="sr-Latn-RS" dirty="0" smtClean="0"/>
          </a:p>
          <a:p>
            <a:pPr marL="82296" indent="0" algn="ctr">
              <a:buNone/>
            </a:pPr>
            <a:r>
              <a:rPr lang="sr-Latn-RS" sz="4000" b="1" i="1" dirty="0" smtClean="0"/>
              <a:t>RADILI: </a:t>
            </a:r>
            <a:br>
              <a:rPr lang="sr-Latn-RS" sz="4000" b="1" i="1" dirty="0" smtClean="0"/>
            </a:br>
            <a:r>
              <a:rPr lang="sr-Latn-RS" sz="4000" b="1" i="1" dirty="0" smtClean="0"/>
              <a:t>Dušan Marić</a:t>
            </a:r>
          </a:p>
          <a:p>
            <a:pPr marL="82296" indent="0" algn="ctr">
              <a:buNone/>
            </a:pPr>
            <a:r>
              <a:rPr lang="sr-Latn-RS" sz="4000" b="1" i="1" dirty="0" smtClean="0"/>
              <a:t>Nikolina Kremić</a:t>
            </a:r>
          </a:p>
          <a:p>
            <a:pPr marL="82296" indent="0" algn="ctr">
              <a:buNone/>
            </a:pPr>
            <a:endParaRPr lang="sr-Latn-RS" sz="4000" b="1" i="1" dirty="0"/>
          </a:p>
          <a:p>
            <a:pPr marL="82296" indent="0" algn="ctr">
              <a:buNone/>
            </a:pPr>
            <a:r>
              <a:rPr lang="sr-Latn-RS" sz="4000" b="1" i="1" dirty="0" smtClean="0"/>
              <a:t>     				VII- 2</a:t>
            </a:r>
          </a:p>
        </p:txBody>
      </p:sp>
    </p:spTree>
    <p:extLst>
      <p:ext uri="{BB962C8B-B14F-4D97-AF65-F5344CB8AC3E}">
        <p14:creationId xmlns:p14="http://schemas.microsoft.com/office/powerpoint/2010/main" val="13473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181600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 smtClean="0"/>
              <a:t>Mercedes- Benz</a:t>
            </a:r>
            <a:r>
              <a:rPr lang="vi-VN" b="1" dirty="0" smtClean="0"/>
              <a:t> </a:t>
            </a:r>
            <a:r>
              <a:rPr lang="vi-VN" dirty="0" smtClean="0"/>
              <a:t>je nemački proizvođač uglavnom luksuznih automobila. Prvobitni naziv preduzeća bio je </a:t>
            </a:r>
            <a:r>
              <a:rPr lang="en-US" i="1" u="sng" dirty="0" err="1" smtClean="0"/>
              <a:t>Dajmler</a:t>
            </a:r>
            <a:r>
              <a:rPr lang="sr-Latn-RS" i="1" u="sng" dirty="0" smtClean="0"/>
              <a:t>- Benz</a:t>
            </a:r>
            <a:r>
              <a:rPr lang="vi-VN" dirty="0" smtClean="0"/>
              <a:t>, danas je uobičajeno da se koristi samo Mercedes. Osim automobila Mercedes-Ben</a:t>
            </a:r>
            <a:r>
              <a:rPr lang="sr-Latn-RS" dirty="0" smtClean="0"/>
              <a:t>z</a:t>
            </a:r>
            <a:r>
              <a:rPr lang="vi-VN" dirty="0" smtClean="0"/>
              <a:t> proizvodi i autobuse, </a:t>
            </a:r>
            <a:r>
              <a:rPr lang="en-US" dirty="0" err="1" smtClean="0"/>
              <a:t>kamione</a:t>
            </a:r>
            <a:r>
              <a:rPr lang="en-US" dirty="0" smtClean="0"/>
              <a:t> i</a:t>
            </a:r>
            <a:r>
              <a:rPr lang="vi-VN" dirty="0" smtClean="0"/>
              <a:t> dostavna vozila.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" y="3730124"/>
            <a:ext cx="2821577" cy="23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0124"/>
            <a:ext cx="2971800" cy="23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0124"/>
            <a:ext cx="2466975" cy="23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54"/>
            <a:ext cx="9209314" cy="685364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800" dirty="0" err="1"/>
              <a:t>Tokom</a:t>
            </a:r>
            <a:r>
              <a:rPr lang="en-US" sz="2800" dirty="0"/>
              <a:t> 19. </a:t>
            </a:r>
            <a:r>
              <a:rPr lang="en-US" sz="2800" dirty="0" err="1"/>
              <a:t>veka</a:t>
            </a:r>
            <a:r>
              <a:rPr lang="en-US" sz="2800" dirty="0"/>
              <a:t>,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obeležili</a:t>
            </a:r>
            <a:r>
              <a:rPr lang="en-US" sz="2800" dirty="0"/>
              <a:t> </a:t>
            </a:r>
            <a:r>
              <a:rPr lang="en-US" sz="2800" dirty="0" err="1"/>
              <a:t>mnogi</a:t>
            </a:r>
            <a:r>
              <a:rPr lang="en-US" sz="2800" dirty="0"/>
              <a:t> </a:t>
            </a:r>
            <a:r>
              <a:rPr lang="en-US" sz="2800" dirty="0" err="1"/>
              <a:t>pronalasci</a:t>
            </a:r>
            <a:r>
              <a:rPr lang="en-US" sz="2800" dirty="0"/>
              <a:t>, </a:t>
            </a:r>
            <a:r>
              <a:rPr lang="en-US" sz="2800" dirty="0" err="1"/>
              <a:t>nemački</a:t>
            </a:r>
            <a:r>
              <a:rPr lang="en-US" sz="2800" dirty="0"/>
              <a:t> </a:t>
            </a:r>
            <a:r>
              <a:rPr lang="en-US" sz="2800" dirty="0" err="1"/>
              <a:t>inženjer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imenu</a:t>
            </a:r>
            <a:r>
              <a:rPr lang="en-US" sz="2800" dirty="0"/>
              <a:t> </a:t>
            </a:r>
            <a:r>
              <a:rPr lang="en-US" sz="2800" b="1" u="sng" dirty="0" err="1" smtClean="0"/>
              <a:t>Gotlib</a:t>
            </a:r>
            <a:r>
              <a:rPr lang="en-US" sz="2800" b="1" u="sng" dirty="0" smtClean="0"/>
              <a:t> </a:t>
            </a:r>
            <a:r>
              <a:rPr lang="en-US" sz="2800" b="1" u="sng" dirty="0" err="1"/>
              <a:t>Dajmler</a:t>
            </a:r>
            <a:r>
              <a:rPr lang="en-US" sz="2800" b="1" u="sng" dirty="0"/>
              <a:t> </a:t>
            </a:r>
            <a:r>
              <a:rPr lang="en-US" sz="2800" dirty="0"/>
              <a:t>je </a:t>
            </a:r>
            <a:r>
              <a:rPr lang="en-US" sz="2800" dirty="0" err="1"/>
              <a:t>ostao</a:t>
            </a:r>
            <a:r>
              <a:rPr lang="en-US" sz="2800" dirty="0"/>
              <a:t> </a:t>
            </a:r>
            <a:r>
              <a:rPr lang="en-US" sz="2800" dirty="0" err="1"/>
              <a:t>upamćen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prvi</a:t>
            </a:r>
            <a:r>
              <a:rPr lang="en-US" sz="2800" dirty="0"/>
              <a:t> </a:t>
            </a:r>
            <a:r>
              <a:rPr lang="en-US" sz="2800" dirty="0" err="1"/>
              <a:t>čovek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je </a:t>
            </a:r>
            <a:r>
              <a:rPr lang="en-US" sz="2800" dirty="0" err="1"/>
              <a:t>uspeo</a:t>
            </a:r>
            <a:r>
              <a:rPr lang="en-US" sz="2800" dirty="0"/>
              <a:t> da </a:t>
            </a:r>
            <a:r>
              <a:rPr lang="en-US" sz="2800" dirty="0" err="1"/>
              <a:t>konstruiše</a:t>
            </a:r>
            <a:r>
              <a:rPr lang="en-US" sz="2800" dirty="0"/>
              <a:t> motor </a:t>
            </a:r>
            <a:r>
              <a:rPr lang="en-US" sz="2800" dirty="0" err="1"/>
              <a:t>za</a:t>
            </a:r>
            <a:r>
              <a:rPr lang="en-US" sz="2800" dirty="0"/>
              <a:t> automobile </a:t>
            </a:r>
            <a:r>
              <a:rPr lang="en-US" sz="2800" dirty="0" err="1"/>
              <a:t>koje</a:t>
            </a:r>
            <a:r>
              <a:rPr lang="en-US" sz="2800" dirty="0"/>
              <a:t> je </a:t>
            </a:r>
            <a:r>
              <a:rPr lang="en-US" sz="2800" dirty="0" err="1"/>
              <a:t>pokretao</a:t>
            </a:r>
            <a:r>
              <a:rPr lang="en-US" sz="2800" dirty="0"/>
              <a:t> </a:t>
            </a:r>
            <a:r>
              <a:rPr lang="en-US" sz="2800" dirty="0" err="1" smtClean="0"/>
              <a:t>benzin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82296" indent="0" algn="just">
              <a:buNone/>
            </a:pPr>
            <a:endParaRPr lang="sr-Latn-RS" sz="2800" dirty="0"/>
          </a:p>
          <a:p>
            <a:pPr marL="82296" indent="0" algn="just">
              <a:buNone/>
            </a:pPr>
            <a:endParaRPr lang="sr-Latn-RS" sz="2300" dirty="0" smtClean="0"/>
          </a:p>
          <a:p>
            <a:pPr marL="82296" indent="0" algn="just">
              <a:buNone/>
            </a:pPr>
            <a:endParaRPr lang="sr-Latn-RS" sz="2300" dirty="0"/>
          </a:p>
          <a:p>
            <a:pPr marL="82296" indent="0" algn="just">
              <a:buNone/>
            </a:pPr>
            <a:endParaRPr lang="sr-Latn-RS" sz="2300" dirty="0" smtClean="0"/>
          </a:p>
          <a:p>
            <a:pPr marL="82296" indent="0" algn="just">
              <a:buNone/>
            </a:pPr>
            <a:endParaRPr lang="sr-Latn-RS" sz="2300" dirty="0"/>
          </a:p>
          <a:p>
            <a:pPr marL="82296" indent="0" algn="just">
              <a:buNone/>
            </a:pPr>
            <a:endParaRPr lang="sr-Latn-RS" sz="2300" dirty="0" smtClean="0"/>
          </a:p>
          <a:p>
            <a:pPr marL="82296" indent="0" algn="just">
              <a:buNone/>
            </a:pPr>
            <a:endParaRPr lang="sr-Latn-RS" sz="2300" dirty="0" smtClean="0"/>
          </a:p>
          <a:p>
            <a:pPr marL="82296" indent="0" algn="just">
              <a:buNone/>
            </a:pPr>
            <a:endParaRPr lang="en-US" sz="2300" dirty="0" smtClean="0"/>
          </a:p>
          <a:p>
            <a:pPr marL="82296" indent="0" algn="just">
              <a:buNone/>
            </a:pPr>
            <a:endParaRPr lang="en-US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67" y="1920240"/>
            <a:ext cx="22990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858375" y="4468417"/>
            <a:ext cx="5253446" cy="174263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1848" y="3962400"/>
            <a:ext cx="442650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Latn-R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Latn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Gotlib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sr-Latn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Dajmler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sr-Latn-R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(1834.-1900. )</a:t>
            </a:r>
            <a:endParaRPr lang="en-US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9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000" dirty="0" err="1"/>
              <a:t>Desilo</a:t>
            </a:r>
            <a:r>
              <a:rPr lang="en-US" sz="3000" dirty="0"/>
              <a:t> se to</a:t>
            </a:r>
            <a:r>
              <a:rPr lang="en-US" sz="3000" u="sng" dirty="0"/>
              <a:t> 1883. </a:t>
            </a:r>
            <a:r>
              <a:rPr lang="en-US" sz="3000" u="sng" dirty="0" err="1"/>
              <a:t>godine</a:t>
            </a:r>
            <a:r>
              <a:rPr lang="en-US" sz="3000" dirty="0"/>
              <a:t> u </a:t>
            </a:r>
            <a:r>
              <a:rPr lang="en-US" sz="3000" dirty="0" err="1"/>
              <a:t>gradu</a:t>
            </a:r>
            <a:r>
              <a:rPr lang="en-US" sz="3000" dirty="0"/>
              <a:t> </a:t>
            </a:r>
            <a:r>
              <a:rPr lang="en-US" sz="3000" i="1" dirty="0" err="1"/>
              <a:t>Kanštatu</a:t>
            </a:r>
            <a:r>
              <a:rPr lang="en-US" sz="3000" dirty="0"/>
              <a:t>, </a:t>
            </a:r>
            <a:r>
              <a:rPr lang="en-US" sz="3000" dirty="0" err="1"/>
              <a:t>koji</a:t>
            </a:r>
            <a:r>
              <a:rPr lang="en-US" sz="3000" dirty="0"/>
              <a:t> se </a:t>
            </a:r>
            <a:r>
              <a:rPr lang="en-US" sz="3000" dirty="0" err="1"/>
              <a:t>nalazi</a:t>
            </a:r>
            <a:r>
              <a:rPr lang="en-US" sz="3000" dirty="0"/>
              <a:t> u </a:t>
            </a:r>
            <a:r>
              <a:rPr lang="en-US" sz="3000" dirty="0" err="1"/>
              <a:t>neposredneoj</a:t>
            </a:r>
            <a:r>
              <a:rPr lang="en-US" sz="3000" dirty="0"/>
              <a:t> </a:t>
            </a:r>
            <a:r>
              <a:rPr lang="en-US" sz="3000" dirty="0" err="1"/>
              <a:t>blizini</a:t>
            </a:r>
            <a:r>
              <a:rPr lang="en-US" sz="3000" dirty="0"/>
              <a:t> </a:t>
            </a:r>
            <a:r>
              <a:rPr lang="en-US" sz="3000" dirty="0" err="1"/>
              <a:t>nemačkog</a:t>
            </a:r>
            <a:r>
              <a:rPr lang="en-US" sz="3000" dirty="0"/>
              <a:t> </a:t>
            </a:r>
            <a:r>
              <a:rPr lang="en-US" sz="3000" dirty="0" err="1"/>
              <a:t>grada</a:t>
            </a:r>
            <a:r>
              <a:rPr lang="en-US" sz="3000" dirty="0"/>
              <a:t> </a:t>
            </a:r>
            <a:r>
              <a:rPr lang="en-US" sz="3000" i="1" dirty="0" err="1"/>
              <a:t>Štutgarta</a:t>
            </a:r>
            <a:r>
              <a:rPr lang="en-US" sz="3000" dirty="0"/>
              <a:t>, a </a:t>
            </a:r>
            <a:r>
              <a:rPr lang="en-US" sz="3000" dirty="0" err="1"/>
              <a:t>samo</a:t>
            </a:r>
            <a:r>
              <a:rPr lang="en-US" sz="3000" dirty="0"/>
              <a:t> 7 </a:t>
            </a:r>
            <a:r>
              <a:rPr lang="en-US" sz="3000" dirty="0" err="1"/>
              <a:t>godina</a:t>
            </a:r>
            <a:r>
              <a:rPr lang="en-US" sz="3000" dirty="0"/>
              <a:t> </a:t>
            </a:r>
            <a:r>
              <a:rPr lang="en-US" sz="3000" dirty="0" err="1"/>
              <a:t>nakon</a:t>
            </a:r>
            <a:r>
              <a:rPr lang="en-US" sz="3000" dirty="0"/>
              <a:t> toga</a:t>
            </a:r>
            <a:r>
              <a:rPr lang="en-US" sz="3000" u="sng" dirty="0"/>
              <a:t>, 1890. </a:t>
            </a:r>
            <a:r>
              <a:rPr lang="en-US" sz="3000" u="sng" dirty="0" err="1"/>
              <a:t>godine</a:t>
            </a:r>
            <a:r>
              <a:rPr lang="en-US" sz="3000" dirty="0"/>
              <a:t>, </a:t>
            </a:r>
            <a:r>
              <a:rPr lang="en-US" sz="3000" dirty="0" err="1"/>
              <a:t>osnovao</a:t>
            </a:r>
            <a:r>
              <a:rPr lang="en-US" sz="3000" dirty="0"/>
              <a:t> je i </a:t>
            </a:r>
            <a:r>
              <a:rPr lang="en-US" sz="3000" dirty="0" err="1"/>
              <a:t>svoje</a:t>
            </a:r>
            <a:r>
              <a:rPr lang="en-US" sz="3000" dirty="0"/>
              <a:t> </a:t>
            </a:r>
            <a:r>
              <a:rPr lang="en-US" sz="3000" dirty="0" err="1"/>
              <a:t>preduzeće</a:t>
            </a:r>
            <a:r>
              <a:rPr lang="en-US" sz="3000" dirty="0"/>
              <a:t>, </a:t>
            </a:r>
            <a:r>
              <a:rPr lang="en-US" sz="3000" dirty="0" err="1"/>
              <a:t>koje</a:t>
            </a:r>
            <a:r>
              <a:rPr lang="en-US" sz="3000" dirty="0"/>
              <a:t> je </a:t>
            </a:r>
            <a:r>
              <a:rPr lang="en-US" sz="3000" dirty="0" err="1"/>
              <a:t>nazvao</a:t>
            </a:r>
            <a:r>
              <a:rPr lang="en-US" sz="3000" dirty="0"/>
              <a:t> </a:t>
            </a:r>
            <a:r>
              <a:rPr lang="en-US" sz="3000" b="1" u="sng" dirty="0" err="1"/>
              <a:t>Dajmler</a:t>
            </a:r>
            <a:r>
              <a:rPr lang="en-US" sz="3000" b="1" u="sng" dirty="0"/>
              <a:t> </a:t>
            </a:r>
            <a:r>
              <a:rPr lang="en-US" sz="3000" b="1" u="sng" dirty="0" err="1"/>
              <a:t>Motoren</a:t>
            </a:r>
            <a:r>
              <a:rPr lang="en-US" sz="3000" b="1" u="sng" dirty="0"/>
              <a:t> - </a:t>
            </a:r>
            <a:r>
              <a:rPr lang="en-US" sz="3000" b="1" u="sng" dirty="0" err="1"/>
              <a:t>Gezelšaft</a:t>
            </a:r>
            <a:r>
              <a:rPr lang="en-US" sz="3000" dirty="0"/>
              <a:t>. </a:t>
            </a:r>
            <a:r>
              <a:rPr lang="en-US" sz="3000" dirty="0" err="1"/>
              <a:t>Dajmleru</a:t>
            </a:r>
            <a:r>
              <a:rPr lang="en-US" sz="3000" dirty="0"/>
              <a:t> </a:t>
            </a:r>
            <a:r>
              <a:rPr lang="en-US" sz="3000" dirty="0" err="1"/>
              <a:t>pomagao</a:t>
            </a:r>
            <a:r>
              <a:rPr lang="en-US" sz="3000" dirty="0"/>
              <a:t> </a:t>
            </a:r>
            <a:r>
              <a:rPr lang="en-US" sz="3000" i="1" u="sng" dirty="0" err="1"/>
              <a:t>Vilhelm</a:t>
            </a:r>
            <a:r>
              <a:rPr lang="en-US" sz="3000" i="1" u="sng" dirty="0"/>
              <a:t> </a:t>
            </a:r>
            <a:r>
              <a:rPr lang="en-US" sz="3000" i="1" u="sng" dirty="0" err="1"/>
              <a:t>Majbah</a:t>
            </a:r>
            <a:r>
              <a:rPr lang="en-US" sz="3000" dirty="0"/>
              <a:t>, pa je u </a:t>
            </a:r>
            <a:r>
              <a:rPr lang="en-US" sz="3000" dirty="0" err="1"/>
              <a:t>njegovu</a:t>
            </a:r>
            <a:r>
              <a:rPr lang="en-US" sz="3000" dirty="0"/>
              <a:t> </a:t>
            </a:r>
            <a:r>
              <a:rPr lang="en-US" sz="3000" dirty="0" err="1"/>
              <a:t>čast</a:t>
            </a:r>
            <a:r>
              <a:rPr lang="en-US" sz="3000" dirty="0"/>
              <a:t> </a:t>
            </a:r>
            <a:r>
              <a:rPr lang="en-US" sz="3000" dirty="0" err="1"/>
              <a:t>jedan</a:t>
            </a:r>
            <a:r>
              <a:rPr lang="en-US" sz="3000" dirty="0"/>
              <a:t> model </a:t>
            </a:r>
            <a:r>
              <a:rPr lang="en-US" sz="3000" dirty="0" err="1"/>
              <a:t>automobila</a:t>
            </a:r>
            <a:r>
              <a:rPr lang="en-US" sz="3000" dirty="0"/>
              <a:t> </a:t>
            </a:r>
            <a:r>
              <a:rPr lang="en-US" sz="3000" dirty="0" err="1"/>
              <a:t>marke</a:t>
            </a:r>
            <a:r>
              <a:rPr lang="en-US" sz="3000" dirty="0"/>
              <a:t> </a:t>
            </a:r>
            <a:r>
              <a:rPr lang="en-US" sz="3000" u="sng" dirty="0"/>
              <a:t>Mercedes</a:t>
            </a:r>
            <a:r>
              <a:rPr lang="en-US" sz="3000" dirty="0"/>
              <a:t> </a:t>
            </a:r>
            <a:r>
              <a:rPr lang="en-US" sz="3000" dirty="0" err="1"/>
              <a:t>dobio</a:t>
            </a:r>
            <a:r>
              <a:rPr lang="en-US" sz="3000" dirty="0"/>
              <a:t> i </a:t>
            </a:r>
            <a:r>
              <a:rPr lang="en-US" sz="3000" dirty="0" err="1"/>
              <a:t>naziv</a:t>
            </a:r>
            <a:r>
              <a:rPr lang="en-US" sz="3000" dirty="0" smtClean="0"/>
              <a:t>.</a:t>
            </a:r>
            <a:endParaRPr lang="sr-Latn-RS" sz="3000" dirty="0" smtClean="0"/>
          </a:p>
          <a:p>
            <a:pPr marL="82296" indent="0">
              <a:buNone/>
            </a:pPr>
            <a:endParaRPr lang="sr-Latn-RS" sz="3000" dirty="0"/>
          </a:p>
          <a:p>
            <a:pPr marL="82296" indent="0">
              <a:buNone/>
            </a:pPr>
            <a:endParaRPr lang="sr-Latn-RS" sz="3000" dirty="0" smtClean="0"/>
          </a:p>
          <a:p>
            <a:pPr marL="82296" indent="0">
              <a:buNone/>
            </a:pPr>
            <a:endParaRPr lang="sr-Latn-RS" sz="3000" dirty="0"/>
          </a:p>
          <a:p>
            <a:pPr marL="82296" indent="0">
              <a:buNone/>
            </a:pPr>
            <a:endParaRPr lang="sr-Latn-RS" sz="3000" dirty="0" smtClean="0"/>
          </a:p>
          <a:p>
            <a:pPr marL="82296" indent="0">
              <a:buNone/>
            </a:pPr>
            <a:endParaRPr lang="sr-Latn-RS" sz="3000" dirty="0"/>
          </a:p>
          <a:p>
            <a:pPr marL="82296" indent="0">
              <a:buNone/>
            </a:pPr>
            <a:r>
              <a:rPr lang="sr-Latn-RS" sz="3000" b="1" dirty="0" smtClean="0"/>
              <a:t>			       </a:t>
            </a:r>
            <a:r>
              <a:rPr lang="sr-Latn-RS" sz="3000" i="1" u="sng" dirty="0" smtClean="0"/>
              <a:t> Štutgart</a:t>
            </a:r>
            <a:endParaRPr lang="en-US" sz="3000" i="1" u="sng" dirty="0"/>
          </a:p>
          <a:p>
            <a:pPr marL="82296" indent="0">
              <a:buNone/>
            </a:pP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4646"/>
            <a:ext cx="3733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7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" y="15240"/>
            <a:ext cx="9139646" cy="684276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r-Latn-RS" sz="2800" dirty="0" smtClean="0"/>
              <a:t>U </a:t>
            </a:r>
            <a:r>
              <a:rPr lang="vi-VN" sz="2800" dirty="0" smtClean="0"/>
              <a:t>nemačkom </a:t>
            </a:r>
            <a:r>
              <a:rPr lang="vi-VN" sz="2800" dirty="0"/>
              <a:t>gradu</a:t>
            </a:r>
            <a:r>
              <a:rPr lang="vi-VN" sz="2800" i="1" dirty="0"/>
              <a:t> </a:t>
            </a:r>
            <a:r>
              <a:rPr lang="vi-VN" sz="2800" i="1" u="sng" dirty="0" smtClean="0"/>
              <a:t>Majnhajmu</a:t>
            </a:r>
            <a:r>
              <a:rPr lang="vi-VN" sz="2800" dirty="0" smtClean="0"/>
              <a:t>,</a:t>
            </a:r>
            <a:r>
              <a:rPr lang="sr-Latn-RS" sz="2800" dirty="0" smtClean="0"/>
              <a:t> </a:t>
            </a:r>
            <a:r>
              <a:rPr lang="vi-VN" sz="2800" dirty="0" smtClean="0"/>
              <a:t>inženjer </a:t>
            </a:r>
            <a:r>
              <a:rPr lang="vi-VN" sz="2800" dirty="0"/>
              <a:t>ali </a:t>
            </a:r>
            <a:r>
              <a:rPr lang="vi-VN" sz="2800" dirty="0" smtClean="0"/>
              <a:t>spec</a:t>
            </a:r>
            <a:r>
              <a:rPr lang="sr-Latn-RS" sz="2800" dirty="0" smtClean="0"/>
              <a:t>i</a:t>
            </a:r>
            <a:r>
              <a:rPr lang="vi-VN" sz="2800" dirty="0" smtClean="0"/>
              <a:t>jalizovan </a:t>
            </a:r>
            <a:r>
              <a:rPr lang="vi-VN" sz="2800" dirty="0"/>
              <a:t>za automobile po imenu </a:t>
            </a:r>
            <a:r>
              <a:rPr lang="vi-VN" sz="2800" b="1" u="sng" dirty="0"/>
              <a:t>Karl </a:t>
            </a:r>
            <a:r>
              <a:rPr lang="vi-VN" sz="2800" b="1" u="sng" dirty="0" smtClean="0"/>
              <a:t>Ben</a:t>
            </a:r>
            <a:r>
              <a:rPr lang="sr-Latn-RS" sz="2800" b="1" u="sng" dirty="0" smtClean="0"/>
              <a:t>z</a:t>
            </a:r>
            <a:r>
              <a:rPr lang="vi-VN" sz="2800" dirty="0" smtClean="0"/>
              <a:t>,</a:t>
            </a:r>
            <a:r>
              <a:rPr lang="sr-Latn-RS" sz="2800" dirty="0" smtClean="0"/>
              <a:t> </a:t>
            </a:r>
            <a:r>
              <a:rPr lang="vi-VN" sz="2800" dirty="0" smtClean="0"/>
              <a:t>konstruisao</a:t>
            </a:r>
            <a:r>
              <a:rPr lang="sr-Latn-RS" sz="2800" dirty="0" smtClean="0"/>
              <a:t> je</a:t>
            </a:r>
            <a:r>
              <a:rPr lang="vi-VN" sz="2800" dirty="0" smtClean="0"/>
              <a:t> </a:t>
            </a:r>
            <a:r>
              <a:rPr lang="vi-VN" sz="2800" dirty="0"/>
              <a:t>takođe motor za automobile koje je pokretao </a:t>
            </a:r>
            <a:r>
              <a:rPr lang="vi-VN" sz="2800" dirty="0" smtClean="0"/>
              <a:t>benzin.</a:t>
            </a:r>
            <a:endParaRPr lang="sr-Latn-RS" sz="2800" dirty="0"/>
          </a:p>
          <a:p>
            <a:pPr marL="82296" indent="0">
              <a:buNone/>
            </a:pPr>
            <a:r>
              <a:rPr lang="vi-VN" sz="2800" dirty="0" smtClean="0"/>
              <a:t>Slučajnost </a:t>
            </a:r>
            <a:r>
              <a:rPr lang="vi-VN" sz="2800" dirty="0"/>
              <a:t>ili ne</a:t>
            </a:r>
            <a:r>
              <a:rPr lang="vi-VN" sz="2800" dirty="0" smtClean="0"/>
              <a:t>,</a:t>
            </a:r>
            <a:r>
              <a:rPr lang="vi-VN" sz="2800" u="sng" dirty="0" smtClean="0"/>
              <a:t> </a:t>
            </a:r>
            <a:r>
              <a:rPr lang="vi-VN" sz="2800" u="sng" dirty="0"/>
              <a:t>Dajmler </a:t>
            </a:r>
            <a:r>
              <a:rPr lang="sr-Latn-RS" sz="2800" u="sng" dirty="0" smtClean="0"/>
              <a:t>i on </a:t>
            </a:r>
            <a:r>
              <a:rPr lang="sr-Latn-RS" sz="2800" dirty="0" smtClean="0"/>
              <a:t>su</a:t>
            </a:r>
            <a:r>
              <a:rPr lang="sr-Latn-RS" sz="2800" dirty="0"/>
              <a:t> </a:t>
            </a:r>
            <a:r>
              <a:rPr lang="vi-VN" sz="2800" dirty="0" smtClean="0"/>
              <a:t>to </a:t>
            </a:r>
            <a:r>
              <a:rPr lang="vi-VN" sz="2800" dirty="0"/>
              <a:t>učinili potpuno nezavisno jedan od drugog, tako da su podjednako priznati za izumitelje automobilskih motora koje pokreće benzin</a:t>
            </a:r>
            <a:r>
              <a:rPr lang="vi-VN" sz="2800" dirty="0" smtClean="0"/>
              <a:t>.</a:t>
            </a:r>
            <a:endParaRPr lang="sr-Latn-RS" sz="2800" dirty="0" smtClean="0"/>
          </a:p>
          <a:p>
            <a:pPr marL="82296" indent="0">
              <a:buNone/>
            </a:pPr>
            <a:endParaRPr lang="sr-Latn-RS" sz="2700" dirty="0"/>
          </a:p>
          <a:p>
            <a:pPr marL="82296" indent="0">
              <a:buNone/>
            </a:pPr>
            <a:endParaRPr lang="sr-Latn-RS" sz="2500" dirty="0" smtClean="0"/>
          </a:p>
          <a:p>
            <a:pPr marL="82296" indent="0">
              <a:buNone/>
            </a:pPr>
            <a:endParaRPr lang="sr-Latn-RS" sz="2500" dirty="0"/>
          </a:p>
          <a:p>
            <a:pPr marL="82296" indent="0">
              <a:buNone/>
            </a:pPr>
            <a:endParaRPr lang="sr-Latn-RS" sz="2500" dirty="0" smtClean="0"/>
          </a:p>
          <a:p>
            <a:pPr marL="82296" indent="0">
              <a:buNone/>
            </a:pPr>
            <a:endParaRPr lang="sr-Latn-RS" sz="2500" dirty="0"/>
          </a:p>
          <a:p>
            <a:pPr marL="82296" indent="0">
              <a:buNone/>
            </a:pPr>
            <a:endParaRPr lang="sr-Latn-RS" sz="2500" dirty="0" smtClean="0"/>
          </a:p>
          <a:p>
            <a:pPr marL="82296" indent="0">
              <a:buNone/>
            </a:pPr>
            <a:endParaRPr lang="sr-Latn-RS" sz="2500" dirty="0" smtClean="0"/>
          </a:p>
          <a:p>
            <a:pPr marL="82296" indent="0">
              <a:buNone/>
            </a:pPr>
            <a:r>
              <a:rPr lang="sr-Latn-RS" sz="4000" b="1" i="1" dirty="0" smtClean="0"/>
              <a:t>				</a:t>
            </a:r>
            <a:endParaRPr lang="sr-Latn-RS" sz="4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56" y="2917371"/>
            <a:ext cx="197752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362199" y="5447211"/>
            <a:ext cx="48006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4865" y="5699008"/>
            <a:ext cx="2855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Karl Benz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9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NASTANAK MERCEDES-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063" y="1295400"/>
            <a:ext cx="9144000" cy="5562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u="sng" dirty="0" smtClean="0"/>
              <a:t>Emil </a:t>
            </a:r>
            <a:r>
              <a:rPr lang="en-US" sz="2800" u="sng" dirty="0" err="1"/>
              <a:t>Jelinek</a:t>
            </a:r>
            <a:r>
              <a:rPr lang="en-US" sz="2800" dirty="0"/>
              <a:t>, </a:t>
            </a:r>
            <a:r>
              <a:rPr lang="en-US" sz="2800" dirty="0" err="1"/>
              <a:t>koji</a:t>
            </a:r>
            <a:r>
              <a:rPr lang="en-US" sz="2800" dirty="0"/>
              <a:t> je bio u </a:t>
            </a:r>
            <a:r>
              <a:rPr lang="en-US" sz="2800" dirty="0" err="1"/>
              <a:t>diplomatskoj</a:t>
            </a:r>
            <a:r>
              <a:rPr lang="en-US" sz="2800" dirty="0"/>
              <a:t> </a:t>
            </a:r>
            <a:r>
              <a:rPr lang="en-US" sz="2800" dirty="0" err="1"/>
              <a:t>službi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se </a:t>
            </a:r>
            <a:r>
              <a:rPr lang="en-US" sz="2800" dirty="0" err="1"/>
              <a:t>bavio</a:t>
            </a:r>
            <a:r>
              <a:rPr lang="en-US" sz="2800" dirty="0"/>
              <a:t> i </a:t>
            </a:r>
            <a:r>
              <a:rPr lang="en-US" sz="2800" dirty="0" err="1"/>
              <a:t>trgovinom</a:t>
            </a:r>
            <a:r>
              <a:rPr lang="en-US" sz="2800" dirty="0"/>
              <a:t> </a:t>
            </a:r>
            <a:r>
              <a:rPr lang="en-US" sz="2800" dirty="0" err="1"/>
              <a:t>automobila</a:t>
            </a:r>
            <a:r>
              <a:rPr lang="en-US" sz="2800" dirty="0"/>
              <a:t> je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samom</a:t>
            </a:r>
            <a:r>
              <a:rPr lang="en-US" sz="2800" dirty="0"/>
              <a:t> </a:t>
            </a:r>
            <a:r>
              <a:rPr lang="en-US" sz="2800" dirty="0" err="1"/>
              <a:t>početku</a:t>
            </a:r>
            <a:r>
              <a:rPr lang="en-US" sz="2800" dirty="0"/>
              <a:t> 20. </a:t>
            </a:r>
            <a:r>
              <a:rPr lang="en-US" sz="2800" dirty="0" err="1" smtClean="0"/>
              <a:t>veka</a:t>
            </a:r>
            <a:r>
              <a:rPr lang="en-US" sz="2800" dirty="0" smtClean="0"/>
              <a:t>,</a:t>
            </a:r>
            <a:r>
              <a:rPr lang="sr-Latn-RS" sz="2800" dirty="0" smtClean="0"/>
              <a:t> </a:t>
            </a:r>
            <a:r>
              <a:rPr lang="en-US" sz="2800" dirty="0" smtClean="0"/>
              <a:t>1</a:t>
            </a:r>
            <a:r>
              <a:rPr lang="en-US" sz="2800" u="sng" dirty="0" smtClean="0"/>
              <a:t>900</a:t>
            </a:r>
            <a:r>
              <a:rPr lang="en-US" sz="2800" u="sng" dirty="0"/>
              <a:t>. </a:t>
            </a:r>
            <a:r>
              <a:rPr lang="en-US" sz="2800" u="sng" dirty="0" err="1"/>
              <a:t>godine</a:t>
            </a:r>
            <a:r>
              <a:rPr lang="en-US" sz="2800" u="sng" dirty="0"/>
              <a:t> </a:t>
            </a:r>
            <a:r>
              <a:rPr lang="en-US" sz="2800" dirty="0" err="1"/>
              <a:t>došao</a:t>
            </a:r>
            <a:r>
              <a:rPr lang="en-US" sz="2800" dirty="0"/>
              <a:t> u </a:t>
            </a:r>
            <a:r>
              <a:rPr lang="en-US" sz="2800" i="1" u="sng" dirty="0" err="1"/>
              <a:t>preduzeće</a:t>
            </a:r>
            <a:r>
              <a:rPr lang="en-US" sz="2800" i="1" u="sng" dirty="0"/>
              <a:t> </a:t>
            </a:r>
            <a:r>
              <a:rPr lang="en-US" sz="2800" i="1" u="sng" dirty="0" err="1"/>
              <a:t>Dajmler</a:t>
            </a:r>
            <a:r>
              <a:rPr lang="en-US" sz="2800" i="1" u="sng" dirty="0"/>
              <a:t> </a:t>
            </a:r>
            <a:r>
              <a:rPr lang="en-US" sz="2800" i="1" u="sng" dirty="0" err="1"/>
              <a:t>Motoren</a:t>
            </a:r>
            <a:r>
              <a:rPr lang="en-US" sz="2800" i="1" u="sng" dirty="0"/>
              <a:t> - </a:t>
            </a:r>
            <a:r>
              <a:rPr lang="en-US" sz="2800" i="1" u="sng" dirty="0" err="1"/>
              <a:t>Gezelšaft</a:t>
            </a:r>
            <a:r>
              <a:rPr lang="en-US" sz="2800" i="1" u="sng" dirty="0"/>
              <a:t> </a:t>
            </a:r>
            <a:r>
              <a:rPr lang="en-US" sz="2800" dirty="0"/>
              <a:t>i </a:t>
            </a:r>
            <a:r>
              <a:rPr lang="en-US" sz="2800" dirty="0" err="1"/>
              <a:t>načinio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/>
              <a:t>veliku</a:t>
            </a:r>
            <a:r>
              <a:rPr lang="en-US" sz="2800" dirty="0"/>
              <a:t> </a:t>
            </a:r>
            <a:r>
              <a:rPr lang="en-US" sz="2800" dirty="0" err="1"/>
              <a:t>porudžbinu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82296" indent="0">
              <a:buNone/>
            </a:pPr>
            <a:r>
              <a:rPr lang="en-US" sz="2800" dirty="0" smtClean="0"/>
              <a:t> </a:t>
            </a:r>
            <a:r>
              <a:rPr lang="en-US" sz="2800" dirty="0" err="1"/>
              <a:t>Naime</a:t>
            </a:r>
            <a:r>
              <a:rPr lang="en-US" sz="2800" dirty="0"/>
              <a:t>, </a:t>
            </a:r>
            <a:r>
              <a:rPr lang="en-US" sz="2800" dirty="0" err="1"/>
              <a:t>istorijski</a:t>
            </a:r>
            <a:r>
              <a:rPr lang="en-US" sz="2800" dirty="0"/>
              <a:t> </a:t>
            </a:r>
            <a:r>
              <a:rPr lang="en-US" sz="2800" dirty="0" err="1"/>
              <a:t>podaci</a:t>
            </a:r>
            <a:r>
              <a:rPr lang="en-US" sz="2800" dirty="0"/>
              <a:t> </a:t>
            </a:r>
            <a:r>
              <a:rPr lang="en-US" sz="2800" dirty="0" err="1"/>
              <a:t>navode</a:t>
            </a:r>
            <a:r>
              <a:rPr lang="en-US" sz="2800" dirty="0"/>
              <a:t> da je </a:t>
            </a:r>
            <a:r>
              <a:rPr lang="en-US" sz="2800" dirty="0" err="1"/>
              <a:t>Jelinek</a:t>
            </a:r>
            <a:r>
              <a:rPr lang="en-US" sz="2800" dirty="0"/>
              <a:t> tom </a:t>
            </a:r>
            <a:r>
              <a:rPr lang="en-US" sz="2800" dirty="0" err="1"/>
              <a:t>prilikom</a:t>
            </a:r>
            <a:r>
              <a:rPr lang="en-US" sz="2800" dirty="0"/>
              <a:t> </a:t>
            </a:r>
            <a:r>
              <a:rPr lang="en-US" sz="2800" dirty="0" err="1"/>
              <a:t>naručio</a:t>
            </a:r>
            <a:r>
              <a:rPr lang="en-US" sz="2800" dirty="0"/>
              <a:t> </a:t>
            </a:r>
            <a:r>
              <a:rPr lang="en-US" sz="2800" dirty="0" err="1"/>
              <a:t>čak</a:t>
            </a:r>
            <a:r>
              <a:rPr lang="en-US" sz="2800" dirty="0"/>
              <a:t> 36 </a:t>
            </a:r>
            <a:r>
              <a:rPr lang="en-US" sz="2800" dirty="0" err="1"/>
              <a:t>automobila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je </a:t>
            </a:r>
            <a:r>
              <a:rPr lang="en-US" sz="2800" dirty="0" err="1"/>
              <a:t>imao</a:t>
            </a:r>
            <a:r>
              <a:rPr lang="en-US" sz="2800" dirty="0"/>
              <a:t> i </a:t>
            </a:r>
            <a:r>
              <a:rPr lang="en-US" sz="2800" dirty="0" err="1"/>
              <a:t>jedan</a:t>
            </a:r>
            <a:r>
              <a:rPr lang="en-US" sz="2800" dirty="0"/>
              <a:t> </a:t>
            </a:r>
            <a:r>
              <a:rPr lang="en-US" sz="2800" dirty="0" err="1"/>
              <a:t>zahtev</a:t>
            </a:r>
            <a:r>
              <a:rPr lang="en-US" sz="2800" dirty="0"/>
              <a:t>. </a:t>
            </a:r>
            <a:r>
              <a:rPr lang="en-US" sz="2800" dirty="0" err="1"/>
              <a:t>Njegova</a:t>
            </a:r>
            <a:r>
              <a:rPr lang="en-US" sz="2800" dirty="0"/>
              <a:t> </a:t>
            </a:r>
            <a:r>
              <a:rPr lang="en-US" sz="2800" dirty="0" err="1"/>
              <a:t>ćerka</a:t>
            </a:r>
            <a:r>
              <a:rPr lang="en-US" sz="2800" dirty="0"/>
              <a:t> se </a:t>
            </a:r>
            <a:r>
              <a:rPr lang="en-US" sz="2800" dirty="0" err="1"/>
              <a:t>zvala</a:t>
            </a:r>
            <a:r>
              <a:rPr lang="en-US" sz="2800" dirty="0"/>
              <a:t> </a:t>
            </a:r>
            <a:r>
              <a:rPr lang="en-US" sz="2800" b="1" dirty="0"/>
              <a:t>Mercedes</a:t>
            </a:r>
            <a:r>
              <a:rPr lang="en-US" sz="2800" dirty="0"/>
              <a:t> i </a:t>
            </a:r>
            <a:r>
              <a:rPr lang="en-US" sz="2800" dirty="0" err="1"/>
              <a:t>gospodin</a:t>
            </a:r>
            <a:r>
              <a:rPr lang="en-US" sz="2800" dirty="0"/>
              <a:t> </a:t>
            </a:r>
            <a:r>
              <a:rPr lang="en-US" sz="2800" dirty="0" err="1"/>
              <a:t>Jelinek</a:t>
            </a:r>
            <a:r>
              <a:rPr lang="en-US" sz="2800" dirty="0"/>
              <a:t> je </a:t>
            </a:r>
            <a:r>
              <a:rPr lang="en-US" sz="2800" dirty="0" err="1"/>
              <a:t>smatrao</a:t>
            </a:r>
            <a:r>
              <a:rPr lang="en-US" sz="2800" dirty="0"/>
              <a:t> da je </a:t>
            </a:r>
            <a:r>
              <a:rPr lang="en-US" sz="2800" dirty="0" err="1"/>
              <a:t>sasvim</a:t>
            </a:r>
            <a:r>
              <a:rPr lang="en-US" sz="2800" dirty="0"/>
              <a:t> u </a:t>
            </a:r>
            <a:r>
              <a:rPr lang="en-US" sz="2800" dirty="0" err="1"/>
              <a:t>redu</a:t>
            </a:r>
            <a:r>
              <a:rPr lang="en-US" sz="2800" dirty="0" smtClean="0"/>
              <a:t>, </a:t>
            </a:r>
            <a:r>
              <a:rPr lang="en-US" sz="2800" dirty="0"/>
              <a:t>da mu se </a:t>
            </a:r>
            <a:r>
              <a:rPr lang="en-US" sz="2800" dirty="0" err="1"/>
              <a:t>ispuni</a:t>
            </a:r>
            <a:r>
              <a:rPr lang="en-US" sz="2800" dirty="0"/>
              <a:t> </a:t>
            </a:r>
            <a:r>
              <a:rPr lang="en-US" sz="2800" dirty="0" err="1"/>
              <a:t>taj</a:t>
            </a:r>
            <a:r>
              <a:rPr lang="en-US" sz="2800" dirty="0"/>
              <a:t> </a:t>
            </a:r>
            <a:r>
              <a:rPr lang="en-US" sz="2800" dirty="0" err="1"/>
              <a:t>zahtev</a:t>
            </a:r>
            <a:r>
              <a:rPr lang="en-US" sz="2800" dirty="0"/>
              <a:t>, to jest da </a:t>
            </a:r>
            <a:r>
              <a:rPr lang="en-US" sz="2800" dirty="0" err="1"/>
              <a:t>svi</a:t>
            </a:r>
            <a:r>
              <a:rPr lang="en-US" sz="2800" dirty="0"/>
              <a:t> </a:t>
            </a:r>
            <a:r>
              <a:rPr lang="en-US" sz="2800" dirty="0" err="1"/>
              <a:t>automobili</a:t>
            </a:r>
            <a:r>
              <a:rPr lang="en-US" sz="2800" dirty="0"/>
              <a:t> </a:t>
            </a:r>
            <a:r>
              <a:rPr lang="en-US" sz="2800" dirty="0" err="1"/>
              <a:t>dobiju</a:t>
            </a:r>
            <a:r>
              <a:rPr lang="en-US" sz="2800" dirty="0"/>
              <a:t> </a:t>
            </a:r>
            <a:r>
              <a:rPr lang="en-US" sz="2800" dirty="0" err="1"/>
              <a:t>naziv</a:t>
            </a:r>
            <a:r>
              <a:rPr lang="en-US" sz="2800" dirty="0"/>
              <a:t> </a:t>
            </a:r>
            <a:r>
              <a:rPr lang="en-US" sz="2800" b="1" dirty="0"/>
              <a:t>Mercedes</a:t>
            </a:r>
            <a:r>
              <a:rPr lang="en-US" sz="2800" dirty="0"/>
              <a:t>, </a:t>
            </a:r>
            <a:r>
              <a:rPr lang="en-US" sz="2800" dirty="0" smtClean="0"/>
              <a:t>u </a:t>
            </a:r>
            <a:r>
              <a:rPr lang="en-US" sz="2800" dirty="0" err="1"/>
              <a:t>čast</a:t>
            </a:r>
            <a:r>
              <a:rPr lang="en-US" sz="2800" dirty="0"/>
              <a:t> </a:t>
            </a:r>
            <a:r>
              <a:rPr lang="en-US" sz="2800" dirty="0" err="1"/>
              <a:t>njegove</a:t>
            </a:r>
            <a:r>
              <a:rPr lang="en-US" sz="2800" dirty="0"/>
              <a:t> </a:t>
            </a:r>
            <a:r>
              <a:rPr lang="en-US" sz="2800" dirty="0" err="1"/>
              <a:t>ćerke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781288" cy="6477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000" dirty="0" err="1"/>
              <a:t>Samo</a:t>
            </a:r>
            <a:r>
              <a:rPr lang="en-US" sz="3000" dirty="0"/>
              <a:t> </a:t>
            </a:r>
            <a:r>
              <a:rPr lang="en-US" sz="3000" dirty="0" err="1"/>
              <a:t>dve</a:t>
            </a:r>
            <a:r>
              <a:rPr lang="en-US" sz="3000" dirty="0"/>
              <a:t> </a:t>
            </a:r>
            <a:r>
              <a:rPr lang="en-US" sz="3000" dirty="0" err="1"/>
              <a:t>godine</a:t>
            </a:r>
            <a:r>
              <a:rPr lang="en-US" sz="3000" dirty="0"/>
              <a:t> </a:t>
            </a:r>
            <a:r>
              <a:rPr lang="en-US" sz="3000" dirty="0" err="1" smtClean="0"/>
              <a:t>kasnije</a:t>
            </a:r>
            <a:r>
              <a:rPr lang="sr-Latn-RS" sz="3000" dirty="0" smtClean="0"/>
              <a:t>, 1902. godine,</a:t>
            </a:r>
            <a:r>
              <a:rPr lang="en-US" sz="3000" dirty="0" smtClean="0"/>
              <a:t> </a:t>
            </a:r>
            <a:r>
              <a:rPr lang="en-US" sz="3000" dirty="0"/>
              <a:t>je firma </a:t>
            </a:r>
            <a:r>
              <a:rPr lang="en-US" sz="3000" i="1" u="sng" dirty="0" err="1"/>
              <a:t>Dajmler</a:t>
            </a:r>
            <a:r>
              <a:rPr lang="en-US" sz="3000" i="1" u="sng" dirty="0"/>
              <a:t> </a:t>
            </a:r>
            <a:r>
              <a:rPr lang="en-US" sz="3000" i="1" u="sng" dirty="0" err="1"/>
              <a:t>Motoren</a:t>
            </a:r>
            <a:r>
              <a:rPr lang="en-US" sz="3000" i="1" u="sng" dirty="0"/>
              <a:t> - </a:t>
            </a:r>
            <a:r>
              <a:rPr lang="en-US" sz="3000" i="1" u="sng" dirty="0" err="1"/>
              <a:t>Gezelšaft</a:t>
            </a:r>
            <a:r>
              <a:rPr lang="en-US" sz="3000" i="1" u="sng" dirty="0"/>
              <a:t> </a:t>
            </a:r>
            <a:r>
              <a:rPr lang="en-US" sz="3000" dirty="0"/>
              <a:t>i </a:t>
            </a:r>
            <a:r>
              <a:rPr lang="en-US" sz="3000" dirty="0" err="1"/>
              <a:t>zvanično</a:t>
            </a:r>
            <a:r>
              <a:rPr lang="en-US" sz="3000" dirty="0"/>
              <a:t> </a:t>
            </a:r>
            <a:r>
              <a:rPr lang="en-US" sz="3000" dirty="0" err="1"/>
              <a:t>zaštitila</a:t>
            </a:r>
            <a:r>
              <a:rPr lang="en-US" sz="3000" dirty="0"/>
              <a:t> </a:t>
            </a:r>
            <a:r>
              <a:rPr lang="sr-Latn-RS" sz="3000" dirty="0" smtClean="0"/>
              <a:t>naziv ,,Mercedes“ </a:t>
            </a:r>
            <a:r>
              <a:rPr lang="en-US" sz="3000" dirty="0" smtClean="0"/>
              <a:t>, </a:t>
            </a:r>
            <a:r>
              <a:rPr lang="en-US" sz="3000" dirty="0"/>
              <a:t>a </a:t>
            </a:r>
            <a:r>
              <a:rPr lang="en-US" sz="3000" dirty="0" err="1"/>
              <a:t>tek</a:t>
            </a:r>
            <a:r>
              <a:rPr lang="en-US" sz="3000" dirty="0"/>
              <a:t> </a:t>
            </a:r>
            <a:r>
              <a:rPr lang="en-US" sz="3000" u="sng" dirty="0"/>
              <a:t>1909. </a:t>
            </a:r>
            <a:r>
              <a:rPr lang="en-US" sz="3000" u="sng" dirty="0" err="1"/>
              <a:t>godine</a:t>
            </a:r>
            <a:r>
              <a:rPr lang="en-US" sz="3000" u="sng" dirty="0"/>
              <a:t> </a:t>
            </a:r>
            <a:r>
              <a:rPr lang="en-US" sz="3000" dirty="0"/>
              <a:t>je </a:t>
            </a:r>
            <a:r>
              <a:rPr lang="en-US" sz="3000" dirty="0" err="1"/>
              <a:t>uveden</a:t>
            </a:r>
            <a:r>
              <a:rPr lang="en-US" sz="3000" dirty="0"/>
              <a:t> i </a:t>
            </a:r>
            <a:r>
              <a:rPr lang="en-US" sz="3000" dirty="0" err="1"/>
              <a:t>simbol</a:t>
            </a:r>
            <a:r>
              <a:rPr lang="en-US" sz="3000" dirty="0"/>
              <a:t> </a:t>
            </a:r>
            <a:r>
              <a:rPr lang="en-US" sz="3000" dirty="0" err="1"/>
              <a:t>po</a:t>
            </a:r>
            <a:r>
              <a:rPr lang="en-US" sz="3000" dirty="0"/>
              <a:t> </a:t>
            </a:r>
            <a:r>
              <a:rPr lang="en-US" sz="3000" dirty="0" err="1"/>
              <a:t>kome</a:t>
            </a:r>
            <a:r>
              <a:rPr lang="en-US" sz="3000" dirty="0"/>
              <a:t> je </a:t>
            </a:r>
            <a:r>
              <a:rPr lang="en-US" sz="3000" b="1" dirty="0"/>
              <a:t>Mercedes </a:t>
            </a:r>
            <a:r>
              <a:rPr lang="en-US" sz="3000" dirty="0" err="1"/>
              <a:t>poznat</a:t>
            </a:r>
            <a:r>
              <a:rPr lang="en-US" sz="3000" dirty="0"/>
              <a:t> </a:t>
            </a:r>
            <a:r>
              <a:rPr lang="en-US" sz="3000" dirty="0" err="1"/>
              <a:t>širom</a:t>
            </a:r>
            <a:r>
              <a:rPr lang="en-US" sz="3000" dirty="0"/>
              <a:t> </a:t>
            </a:r>
            <a:r>
              <a:rPr lang="en-US" sz="3000" dirty="0" err="1"/>
              <a:t>sveta</a:t>
            </a:r>
            <a:r>
              <a:rPr lang="en-US" sz="3000" dirty="0"/>
              <a:t>. </a:t>
            </a:r>
            <a:r>
              <a:rPr lang="en-US" sz="3000" dirty="0" err="1"/>
              <a:t>Smatra</a:t>
            </a:r>
            <a:r>
              <a:rPr lang="en-US" sz="3000" dirty="0"/>
              <a:t> se da </a:t>
            </a:r>
            <a:r>
              <a:rPr lang="en-US" sz="3000" dirty="0" err="1"/>
              <a:t>ovaj</a:t>
            </a:r>
            <a:r>
              <a:rPr lang="en-US" sz="3000" dirty="0"/>
              <a:t> </a:t>
            </a:r>
            <a:r>
              <a:rPr lang="en-US" sz="3000" dirty="0" err="1"/>
              <a:t>simbol</a:t>
            </a:r>
            <a:r>
              <a:rPr lang="en-US" sz="3000" dirty="0"/>
              <a:t> </a:t>
            </a:r>
            <a:r>
              <a:rPr lang="en-US" sz="3000" dirty="0" err="1"/>
              <a:t>označava</a:t>
            </a:r>
            <a:r>
              <a:rPr lang="en-US" sz="3000" dirty="0"/>
              <a:t> </a:t>
            </a:r>
            <a:r>
              <a:rPr lang="en-US" sz="3000" dirty="0" err="1"/>
              <a:t>težnju</a:t>
            </a:r>
            <a:r>
              <a:rPr lang="en-US" sz="3000" dirty="0"/>
              <a:t> </a:t>
            </a:r>
            <a:r>
              <a:rPr lang="en-US" sz="3000" dirty="0" err="1"/>
              <a:t>osnivača</a:t>
            </a:r>
            <a:r>
              <a:rPr lang="en-US" sz="3000" dirty="0"/>
              <a:t> da </a:t>
            </a:r>
            <a:r>
              <a:rPr lang="en-US" sz="3000" dirty="0" err="1"/>
              <a:t>proizvodi</a:t>
            </a:r>
            <a:r>
              <a:rPr lang="en-US" sz="3000" dirty="0"/>
              <a:t> </a:t>
            </a:r>
            <a:r>
              <a:rPr lang="en-US" sz="3000" dirty="0" err="1"/>
              <a:t>vozila</a:t>
            </a:r>
            <a:r>
              <a:rPr lang="en-US" sz="3000" dirty="0"/>
              <a:t> i </a:t>
            </a:r>
            <a:r>
              <a:rPr lang="en-US" sz="3000" dirty="0" err="1"/>
              <a:t>za</a:t>
            </a:r>
            <a:r>
              <a:rPr lang="en-US" sz="3000" dirty="0"/>
              <a:t> </a:t>
            </a:r>
            <a:r>
              <a:rPr lang="en-US" sz="3000" dirty="0" err="1"/>
              <a:t>kretanje</a:t>
            </a:r>
            <a:r>
              <a:rPr lang="en-US" sz="3000" dirty="0"/>
              <a:t> </a:t>
            </a:r>
            <a:r>
              <a:rPr lang="en-US" sz="3000" dirty="0" err="1"/>
              <a:t>po</a:t>
            </a:r>
            <a:r>
              <a:rPr lang="en-US" sz="3000" dirty="0"/>
              <a:t> </a:t>
            </a:r>
            <a:r>
              <a:rPr lang="en-US" sz="3000" dirty="0" err="1"/>
              <a:t>zemlji</a:t>
            </a:r>
            <a:r>
              <a:rPr lang="en-US" sz="3000" dirty="0"/>
              <a:t>, </a:t>
            </a:r>
            <a:r>
              <a:rPr lang="en-US" sz="3000" dirty="0" err="1"/>
              <a:t>ali</a:t>
            </a:r>
            <a:r>
              <a:rPr lang="en-US" sz="3000" dirty="0"/>
              <a:t> i </a:t>
            </a:r>
            <a:r>
              <a:rPr lang="en-US" sz="3000" dirty="0" err="1"/>
              <a:t>vodi</a:t>
            </a:r>
            <a:r>
              <a:rPr lang="en-US" sz="3000" dirty="0"/>
              <a:t> i </a:t>
            </a:r>
            <a:r>
              <a:rPr lang="en-US" sz="3000" dirty="0" err="1" smtClean="0"/>
              <a:t>vazduhu</a:t>
            </a:r>
            <a:r>
              <a:rPr lang="en-US" sz="3000" dirty="0" smtClean="0"/>
              <a:t>.</a:t>
            </a:r>
            <a:r>
              <a:rPr lang="sr-Latn-RS" sz="3000" dirty="0" smtClean="0"/>
              <a:t>Od 1910. godine ovim simbolom se označavaju svi proizvodi firme </a:t>
            </a:r>
            <a:r>
              <a:rPr lang="sr-Latn-RS" sz="3000" b="1" dirty="0" smtClean="0"/>
              <a:t>Mercedes</a:t>
            </a:r>
            <a:r>
              <a:rPr lang="sr-Latn-RS" sz="3000" dirty="0" smtClean="0"/>
              <a:t>. </a:t>
            </a:r>
            <a:endParaRPr lang="en-US" sz="3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8377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9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47" y="1371600"/>
            <a:ext cx="8991600" cy="358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sz="3600" b="1" dirty="0" smtClean="0"/>
              <a:t>Da</a:t>
            </a:r>
            <a:r>
              <a:rPr lang="en-US" sz="3600" b="1" dirty="0" smtClean="0"/>
              <a:t>j</a:t>
            </a:r>
            <a:r>
              <a:rPr lang="sr-Latn-RS" sz="3600" b="1" dirty="0" smtClean="0"/>
              <a:t>mler </a:t>
            </a:r>
            <a:r>
              <a:rPr lang="sr-Latn-RS" sz="3600" b="1" dirty="0" smtClean="0"/>
              <a:t>i Benz </a:t>
            </a:r>
            <a:r>
              <a:rPr lang="sr-Latn-RS" sz="3600" dirty="0" smtClean="0"/>
              <a:t>se ujedinjuju </a:t>
            </a:r>
            <a:r>
              <a:rPr lang="sr-Latn-RS" sz="3600" u="sng" dirty="0" smtClean="0"/>
              <a:t>1926. godine </a:t>
            </a:r>
            <a:r>
              <a:rPr lang="sr-Latn-RS" sz="3600" dirty="0" smtClean="0"/>
              <a:t>u </a:t>
            </a:r>
            <a:r>
              <a:rPr lang="sr-Latn-RS" sz="3600" i="1" u="sng" dirty="0" smtClean="0"/>
              <a:t>Da</a:t>
            </a:r>
            <a:r>
              <a:rPr lang="en-US" sz="3600" i="1" u="sng" dirty="0" smtClean="0"/>
              <a:t>j</a:t>
            </a:r>
            <a:r>
              <a:rPr lang="sr-Latn-RS" sz="3600" i="1" u="sng" dirty="0" smtClean="0"/>
              <a:t>mler- </a:t>
            </a:r>
            <a:r>
              <a:rPr lang="sr-Latn-RS" sz="3600" i="1" u="sng" dirty="0" smtClean="0"/>
              <a:t>Benz kompaniju </a:t>
            </a:r>
            <a:r>
              <a:rPr lang="sr-Latn-RS" sz="3600" dirty="0" smtClean="0"/>
              <a:t>koja tako dobija svoj naziv ,, </a:t>
            </a:r>
            <a:r>
              <a:rPr lang="sr-Latn-RS" sz="3600" b="1" u="sng" dirty="0" smtClean="0"/>
              <a:t>Mercedes- Benz</a:t>
            </a:r>
            <a:r>
              <a:rPr lang="sr-Latn-RS" sz="3600" dirty="0" smtClean="0"/>
              <a:t>“ . I tako </a:t>
            </a:r>
            <a:r>
              <a:rPr lang="sr-Latn-RS" sz="3600" u="sng" dirty="0" smtClean="0"/>
              <a:t>Mercedes- Benz </a:t>
            </a:r>
            <a:r>
              <a:rPr lang="sr-Latn-RS" sz="3600" dirty="0" smtClean="0"/>
              <a:t>ulazi u istoriju svih automobila. Citat ove kompanije je „ </a:t>
            </a:r>
            <a:r>
              <a:rPr lang="sr-Latn-RS" sz="3600" i="1" dirty="0" smtClean="0"/>
              <a:t>Kao nijedan drugi</a:t>
            </a:r>
            <a:r>
              <a:rPr lang="sr-Latn-RS" sz="3600" dirty="0" smtClean="0"/>
              <a:t>“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64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" y="0"/>
            <a:ext cx="9144000" cy="6553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sz="2900" dirty="0" smtClean="0"/>
              <a:t>Par godina kasnije </a:t>
            </a:r>
            <a:r>
              <a:rPr lang="sr-Latn-RS" sz="2900" u="sng" dirty="0" smtClean="0"/>
              <a:t>Mercedes-Benz</a:t>
            </a:r>
            <a:r>
              <a:rPr lang="sr-Latn-RS" sz="2900" dirty="0" smtClean="0"/>
              <a:t> počinje proizvodnju i spordskih automobila pod dodatom oznakom </a:t>
            </a:r>
            <a:r>
              <a:rPr lang="sr-Latn-RS" sz="2900" i="1" dirty="0" smtClean="0"/>
              <a:t>SL klasa </a:t>
            </a:r>
            <a:r>
              <a:rPr lang="sr-Latn-RS" sz="2900" dirty="0" smtClean="0"/>
              <a:t>i tako su uveli svoje klase među tim automobilima.</a:t>
            </a:r>
          </a:p>
          <a:p>
            <a:pPr marL="82296" indent="0">
              <a:buNone/>
            </a:pPr>
            <a:r>
              <a:rPr lang="sr-Latn-RS" sz="2900" u="sng" dirty="0" smtClean="0"/>
              <a:t>Mercedes-Benz</a:t>
            </a:r>
            <a:r>
              <a:rPr lang="sr-Latn-RS" sz="2900" dirty="0" smtClean="0"/>
              <a:t> je bio i ostao prepoznatljiv po svojoj udobnosti, zbog toga su u početku pravili limuzine pa su prešli na širi pojam automobila za trke i ostale sportske aktivnosti.</a:t>
            </a:r>
            <a:endParaRPr lang="en-US" sz="2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24151"/>
            <a:ext cx="3000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9" y="3788293"/>
            <a:ext cx="317350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5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532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NASTANAK MERCEDES- 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</cp:revision>
  <dcterms:created xsi:type="dcterms:W3CDTF">2020-05-23T15:01:50Z</dcterms:created>
  <dcterms:modified xsi:type="dcterms:W3CDTF">2020-05-25T08:48:22Z</dcterms:modified>
</cp:coreProperties>
</file>